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84461-42FA-7942-A05E-25ABB8FAEEBE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EC01-82BD-8A41-A8A7-FDAD5C2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2000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r projects crop.pn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966787"/>
            <a:ext cx="9144000" cy="28912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8094" y="2776160"/>
            <a:ext cx="7208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Footlight MT Light"/>
                <a:cs typeface="Footlight MT Light"/>
              </a:rPr>
              <a:t>Achieving Awareness </a:t>
            </a:r>
          </a:p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Footlight MT Light"/>
                <a:cs typeface="Footlight MT Light"/>
              </a:rPr>
              <a:t>Through Involvement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Footlight MT Light"/>
              <a:cs typeface="Footlight MT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8095" y="1052611"/>
            <a:ext cx="7208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7375E"/>
                </a:solidFill>
                <a:latin typeface="Footlight MT Light"/>
                <a:cs typeface="Footlight MT Light"/>
              </a:rPr>
              <a:t>F. J. Reitz High School</a:t>
            </a:r>
          </a:p>
        </p:txBody>
      </p:sp>
      <p:sp>
        <p:nvSpPr>
          <p:cNvPr id="8" name="Rectangle 7"/>
          <p:cNvSpPr/>
          <p:nvPr/>
        </p:nvSpPr>
        <p:spPr>
          <a:xfrm>
            <a:off x="42180" y="1760497"/>
            <a:ext cx="905965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spc="-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Senior Service Learning Project</a:t>
            </a:r>
            <a:endParaRPr lang="en-US" sz="6000" b="1" cap="none" spc="-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12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31" y="274638"/>
            <a:ext cx="8702043" cy="1143000"/>
          </a:xfrm>
        </p:spPr>
        <p:txBody>
          <a:bodyPr>
            <a:noAutofit/>
          </a:bodyPr>
          <a:lstStyle/>
          <a:p>
            <a:r>
              <a:rPr lang="en-US" sz="4800" b="1" spc="-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What is the Senior Project?</a:t>
            </a:r>
            <a:endParaRPr lang="en-US" sz="4800" b="1" spc="-3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/>
              <a:t>Each senior at Reitz High School is required to complete a service-learning project as part of his English requirement.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The project must meet the following requirements:</a:t>
            </a:r>
          </a:p>
          <a:p>
            <a:pPr lvl="1"/>
            <a:r>
              <a:rPr lang="en-US" dirty="0" smtClean="0"/>
              <a:t>Required 25 hours toward the project</a:t>
            </a:r>
          </a:p>
          <a:p>
            <a:pPr lvl="1"/>
            <a:r>
              <a:rPr lang="en-US" dirty="0" smtClean="0"/>
              <a:t>Must have a mentor identified with the organization</a:t>
            </a:r>
          </a:p>
          <a:p>
            <a:pPr lvl="1"/>
            <a:r>
              <a:rPr lang="en-US" dirty="0" smtClean="0"/>
              <a:t>Should be a new experience</a:t>
            </a:r>
          </a:p>
        </p:txBody>
      </p:sp>
    </p:spTree>
  </p:cSld>
  <p:clrMapOvr>
    <a:masterClrMapping/>
  </p:clrMapOvr>
  <p:transition spd="med" advTm="1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2527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The senior project will give students the opportunity to practice “real world skills” while pursuing something that truly interests them.</a:t>
            </a:r>
          </a:p>
        </p:txBody>
      </p:sp>
    </p:spTree>
  </p:cSld>
  <p:clrMapOvr>
    <a:masterClrMapping/>
  </p:clrMapOvr>
  <p:transition spd="med" advTm="12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582" y="274638"/>
            <a:ext cx="7533112" cy="1370416"/>
          </a:xfrm>
        </p:spPr>
        <p:txBody>
          <a:bodyPr>
            <a:noAutofit/>
          </a:bodyPr>
          <a:lstStyle/>
          <a:p>
            <a:r>
              <a:rPr lang="en-US" sz="4800" b="1" spc="-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What goes into the </a:t>
            </a:r>
            <a:br>
              <a:rPr lang="en-US" sz="4800" b="1" spc="-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</a:br>
            <a:r>
              <a:rPr lang="en-US" sz="4800" b="1" spc="-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Senior Project?</a:t>
            </a:r>
            <a:endParaRPr lang="en-US" sz="4800" b="1" dirty="0">
              <a:latin typeface="Footlight MT Light"/>
              <a:cs typeface="Footlight MT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350" y="2063533"/>
            <a:ext cx="6585249" cy="4056478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Proposal</a:t>
            </a:r>
            <a:r>
              <a:rPr lang="en-US" dirty="0" smtClean="0"/>
              <a:t>—early September</a:t>
            </a:r>
          </a:p>
          <a:p>
            <a:r>
              <a:rPr lang="en-US" b="1" dirty="0" smtClean="0"/>
              <a:t>The Project</a:t>
            </a:r>
            <a:r>
              <a:rPr lang="en-US" dirty="0" smtClean="0"/>
              <a:t>—October-February</a:t>
            </a:r>
          </a:p>
          <a:p>
            <a:pPr lvl="2"/>
            <a:r>
              <a:rPr lang="en-US" dirty="0" smtClean="0"/>
              <a:t>Completion of Community Service Hours</a:t>
            </a:r>
          </a:p>
          <a:p>
            <a:r>
              <a:rPr lang="en-US" b="1" dirty="0" smtClean="0"/>
              <a:t>The Portfolio</a:t>
            </a:r>
            <a:r>
              <a:rPr lang="en-US" dirty="0" smtClean="0"/>
              <a:t>—late February</a:t>
            </a:r>
          </a:p>
          <a:p>
            <a:r>
              <a:rPr lang="en-US" b="1" dirty="0" smtClean="0"/>
              <a:t>The Presentation</a:t>
            </a:r>
            <a:r>
              <a:rPr lang="en-US" dirty="0" smtClean="0"/>
              <a:t>—early March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 advTm="12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pc="-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The Proposal</a:t>
            </a:r>
            <a:endParaRPr lang="en-US" sz="5400" b="1" dirty="0">
              <a:latin typeface="Footlight MT Light"/>
              <a:cs typeface="Footlight MT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83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Students present a polished idea sketch during an informal Q &amp; A session with their senior English teachers.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 advTm="12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spc="-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The Portfolio</a:t>
            </a:r>
            <a:endParaRPr lang="en-US" sz="4800" b="1" dirty="0">
              <a:latin typeface="Footlight MT Light"/>
              <a:cs typeface="Footlight MT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Students collect letters, time logs, pictures, and other evidence of their accomplishments in an organized portfolio.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Time management skills will be required for the student to successfully complete the project and portfolio.</a:t>
            </a:r>
          </a:p>
        </p:txBody>
      </p:sp>
    </p:spTree>
  </p:cSld>
  <p:clrMapOvr>
    <a:masterClrMapping/>
  </p:clrMapOvr>
  <p:transition spd="med" advTm="12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spc="-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The Presentation</a:t>
            </a:r>
            <a:endParaRPr lang="en-US" sz="4800" b="1" dirty="0">
              <a:latin typeface="Footlight MT Light"/>
              <a:cs typeface="Footlight MT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Students present their achievements, successes, frustrations, and solutions in speeches to a panel of teachers and members from the community.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Students may also invite people to come and watch them illustrate their learning.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 advTm="12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spc="-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Thank You!</a:t>
            </a:r>
            <a:endParaRPr lang="en-US" sz="4800" b="1" dirty="0">
              <a:latin typeface="Footlight MT Light"/>
              <a:cs typeface="Footlight MT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554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As a judge, you will have the opportunity</a:t>
            </a:r>
          </a:p>
          <a:p>
            <a:pPr lvl="1"/>
            <a:r>
              <a:rPr lang="en-US" dirty="0" smtClean="0"/>
              <a:t>to peruse each student’s e-portfolio</a:t>
            </a:r>
          </a:p>
          <a:p>
            <a:pPr lvl="1"/>
            <a:r>
              <a:rPr lang="en-US" dirty="0" smtClean="0"/>
              <a:t>to evaluate each student’s presentation skills</a:t>
            </a:r>
          </a:p>
          <a:p>
            <a:pPr lvl="1"/>
            <a:r>
              <a:rPr lang="en-US" dirty="0" smtClean="0"/>
              <a:t>to ask questions after each presentation</a:t>
            </a:r>
          </a:p>
          <a:p>
            <a:pPr lvl="2"/>
            <a:r>
              <a:rPr lang="en-US" dirty="0" smtClean="0"/>
              <a:t>Presentations will be 5-10 minutes, with an additional 5 minutes for judges’ questions</a:t>
            </a:r>
          </a:p>
        </p:txBody>
      </p:sp>
    </p:spTree>
  </p:cSld>
  <p:clrMapOvr>
    <a:masterClrMapping/>
  </p:clrMapOvr>
  <p:transition spd="med" advTm="12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275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What is the Senior Project?</vt:lpstr>
      <vt:lpstr>Slide 3</vt:lpstr>
      <vt:lpstr>What goes into the  Senior Project?</vt:lpstr>
      <vt:lpstr>The Proposal</vt:lpstr>
      <vt:lpstr>The Portfolio</vt:lpstr>
      <vt:lpstr>The Presentation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Rowe</dc:creator>
  <cp:lastModifiedBy>Rachel Rowe</cp:lastModifiedBy>
  <cp:revision>4</cp:revision>
  <dcterms:created xsi:type="dcterms:W3CDTF">2015-03-01T03:54:05Z</dcterms:created>
  <dcterms:modified xsi:type="dcterms:W3CDTF">2015-03-01T03:59:57Z</dcterms:modified>
</cp:coreProperties>
</file>